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6"/>
  </p:notesMasterIdLst>
  <p:sldIdLst>
    <p:sldId id="266" r:id="rId5"/>
    <p:sldId id="257" r:id="rId6"/>
    <p:sldId id="270" r:id="rId7"/>
    <p:sldId id="258" r:id="rId8"/>
    <p:sldId id="271" r:id="rId9"/>
    <p:sldId id="274" r:id="rId10"/>
    <p:sldId id="273" r:id="rId11"/>
    <p:sldId id="276" r:id="rId12"/>
    <p:sldId id="272" r:id="rId13"/>
    <p:sldId id="275" r:id="rId14"/>
    <p:sldId id="26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amsungOne 800C" panose="020B0906030303020204" charset="0"/>
      <p:bold r:id="rId21"/>
    </p:embeddedFont>
    <p:embeddedFont>
      <p:font typeface="SamsungOne 450C" panose="020B0506030303020204" charset="0"/>
      <p:regular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компьютера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838200" y="1792705"/>
            <a:ext cx="8225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dirty="0" smtClean="0"/>
              <a:t>Выстрел в случайную доступную клетку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 smtClean="0"/>
              <a:t>Выстрел в одно из четырех направлений от попадания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 smtClean="0"/>
              <a:t>Выстрел в сторону второго попадания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508339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Морской бой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Боровлев Антон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Морской бой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2054" name="Picture 6" descr="https://sibmama.ru/images/19862/ca2d51210e1729e24e2d6bd259e5d4fddc7425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274" y="1154109"/>
            <a:ext cx="8919955" cy="510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400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Задание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838200" y="1434973"/>
            <a:ext cx="82541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Создать аналог игры «Морской бой», где вторым игроком будет выступать компьютер. </a:t>
            </a:r>
            <a:endParaRPr lang="ru-RU" sz="2800" dirty="0" smtClean="0"/>
          </a:p>
          <a:p>
            <a:r>
              <a:rPr lang="ru-RU" sz="2800" dirty="0" smtClean="0"/>
              <a:t>Особенности</a:t>
            </a:r>
            <a:r>
              <a:rPr lang="ru-RU" sz="2800" dirty="0"/>
              <a:t>: вместо четырех однопалубных кораблей, должно выставляться два однопалубных корабля и две мины. Попадая на мины, противник пропускает дополнительно ход.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Начальная расстановка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95473"/>
            <a:ext cx="7704918" cy="385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951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Начало игры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03" y="1485555"/>
            <a:ext cx="7931804" cy="396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404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Игровой процесс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339" y="1495073"/>
            <a:ext cx="7912768" cy="39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518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Диаграмма вариантов использования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121" y="1319557"/>
            <a:ext cx="8310986" cy="4529996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2636852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Диаграмма компонентов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401" y="1209173"/>
            <a:ext cx="4147352" cy="440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421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97</Words>
  <Application>Microsoft Office PowerPoint</Application>
  <PresentationFormat>Широкоэкранный</PresentationFormat>
  <Paragraphs>35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Calibri</vt:lpstr>
      <vt:lpstr>SamsungOne 800C</vt:lpstr>
      <vt:lpstr>SamsungOne 450C</vt:lpstr>
      <vt:lpstr>Arial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Морской бой</vt:lpstr>
      <vt:lpstr>Морской бой</vt:lpstr>
      <vt:lpstr>Задание</vt:lpstr>
      <vt:lpstr>Начальная расстановка</vt:lpstr>
      <vt:lpstr>Начало игры</vt:lpstr>
      <vt:lpstr>Игровой процесс</vt:lpstr>
      <vt:lpstr>Диаграмма вариантов использования</vt:lpstr>
      <vt:lpstr>Диаграмма компонентов</vt:lpstr>
      <vt:lpstr>Алгоритм компьютера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Антон Боровлев</cp:lastModifiedBy>
  <cp:revision>36</cp:revision>
  <dcterms:created xsi:type="dcterms:W3CDTF">2020-05-25T08:37:09Z</dcterms:created>
  <dcterms:modified xsi:type="dcterms:W3CDTF">2023-05-27T01:42:27Z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